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72" r:id="rId12"/>
    <p:sldId id="266" r:id="rId13"/>
    <p:sldId id="274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4116-1D7B-42B0-925C-54D5209BC99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7A4A-7C71-4F20-AC7B-FB242FB0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ша\Desktop\ЖЕНСОВЕТ 2020\Four-fashion-girl-vector_16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389162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755576" y="98072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_AlbionicTtlRg&amp;Bt" pitchFamily="34" charset="-52"/>
              </a:rPr>
              <a:t>Отчет  о деятельности </a:t>
            </a:r>
            <a:r>
              <a:rPr lang="ru-RU" sz="3200" dirty="0" err="1" smtClean="0">
                <a:solidFill>
                  <a:srgbClr val="002060"/>
                </a:solidFill>
                <a:latin typeface="a_AlbionicTtlRg&amp;Bt" pitchFamily="34" charset="-52"/>
              </a:rPr>
              <a:t>Мининского</a:t>
            </a:r>
            <a:r>
              <a:rPr lang="ru-RU" sz="3200" dirty="0" smtClean="0">
                <a:solidFill>
                  <a:srgbClr val="002060"/>
                </a:solidFill>
                <a:latin typeface="a_AlbionicTtlRg&amp;Bt" pitchFamily="34" charset="-52"/>
              </a:rPr>
              <a:t> Совета женщин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_AlbionicTtlRg&amp;Bt" pitchFamily="34" charset="-52"/>
              </a:rPr>
              <a:t> за 2020 г</a:t>
            </a:r>
            <a:endParaRPr lang="ru-RU" sz="3200" dirty="0">
              <a:solidFill>
                <a:srgbClr val="002060"/>
              </a:solidFill>
              <a:latin typeface="a_AlbionicTtlRg&amp;Bt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«Флаг России»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5122" name="Picture 2" descr="C:\Users\Паша\Desktop\ЖЕНСОВЕТ 2020\i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Паша\Desktop\ЖЕНСОВЕТ 2020\photo_1606042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«Флаг России»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1026" name="Picture 2" descr="C:\Users\Паша\Desktop\ЖЕНСОВЕТ 2020\i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«Голубь мира»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2050" name="Picture 2" descr="C:\Users\Паша\Desktop\ЖЕНСОВЕТ 2020\IMG-20201122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«Голубь мира»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1026" name="Picture 2" descr="C:\Users\Паша\Desktop\ЖЕНСОВЕТ 2020\IMG_20200509_115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Паша\Desktop\ЖЕНСОВЕТ 2020\IMG_20200509_124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22 июня. «Минута молчания»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287" y="2010569"/>
            <a:ext cx="4543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Поздравление с днем пожилого человека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3074" name="Picture 2" descr="C:\Users\Паша\Desktop\ЖЕНСОВЕТ 2020\IMG_20200930_1524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" name="Picture 2" descr="C:\Users\Паша\Desktop\ЖЕНСОВЕТ 2020\IMG-20201001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96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_AlbionicTtlRg&amp;Bt" pitchFamily="34" charset="-52"/>
              </a:rPr>
              <a:t>Подготовка к Новому году.</a:t>
            </a:r>
            <a:endParaRPr lang="ru-RU" b="1" dirty="0">
              <a:solidFill>
                <a:srgbClr val="002060"/>
              </a:solidFill>
              <a:latin typeface="a_AlbionicTtlRg&amp;Bt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GFriquer" pitchFamily="2" charset="0"/>
              </a:rPr>
              <a:t>Делаем горку</a:t>
            </a:r>
            <a:endParaRPr lang="ru-RU" dirty="0">
              <a:solidFill>
                <a:srgbClr val="C00000"/>
              </a:solidFill>
              <a:latin typeface="AGFriquer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GFriquer" pitchFamily="2" charset="0"/>
              </a:rPr>
              <a:t>Акция «Украсим свой двор снежными фигурами»</a:t>
            </a:r>
            <a:endParaRPr lang="ru-RU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2050" name="Picture 2" descr="C:\Users\Паша\Desktop\ЖЕНСОВЕТ 2020\i (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  <p:pic>
        <p:nvPicPr>
          <p:cNvPr id="2051" name="Picture 3" descr="C:\Users\Паша\Desktop\ЖЕНСОВЕТ 2020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_AlbionicTtlRg&amp;Bt" pitchFamily="34" charset="-52"/>
              </a:rPr>
              <a:t>Подготовка к Новому году</a:t>
            </a:r>
            <a:endParaRPr lang="ru-RU" b="1" dirty="0">
              <a:solidFill>
                <a:srgbClr val="002060"/>
              </a:solidFill>
              <a:latin typeface="a_AlbionicTtlRg&amp;Bt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GFriquer" pitchFamily="2" charset="0"/>
              </a:rPr>
              <a:t>Конкурс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GFriquer" pitchFamily="2" charset="0"/>
              </a:rPr>
              <a:t>«Новогодняя ёлочная игрушка»</a:t>
            </a:r>
            <a:endParaRPr lang="ru-RU" dirty="0">
              <a:solidFill>
                <a:srgbClr val="C00000"/>
              </a:solidFill>
              <a:latin typeface="AGFriquer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GFriquer" pitchFamily="2" charset="0"/>
                <a:cs typeface="Aharoni" pitchFamily="2" charset="-79"/>
              </a:rPr>
              <a:t>Выпуск стенгазеты</a:t>
            </a:r>
            <a:endParaRPr lang="ru-RU" sz="2000" dirty="0">
              <a:solidFill>
                <a:srgbClr val="C00000"/>
              </a:solidFill>
              <a:latin typeface="AGFriquer" pitchFamily="2" charset="0"/>
              <a:cs typeface="Aharoni" pitchFamily="2" charset="-79"/>
            </a:endParaRPr>
          </a:p>
        </p:txBody>
      </p:sp>
      <p:pic>
        <p:nvPicPr>
          <p:cNvPr id="1026" name="Picture 2" descr="C:\Users\Паша\Desktop\ЖЕНСОВЕТ 2020\photo_16060403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1027" name="Picture 3" descr="C:\Users\Паша\Desktop\ЖЕНСОВЕТ 2020\photo_16060402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698006"/>
            <a:ext cx="4041775" cy="29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_AlbionicTtlRg&amp;Bt" pitchFamily="34" charset="-52"/>
              </a:rPr>
              <a:t>Встреча Нового 2020 года</a:t>
            </a:r>
            <a:endParaRPr lang="ru-RU" b="1" dirty="0">
              <a:solidFill>
                <a:srgbClr val="002060"/>
              </a:solidFill>
              <a:latin typeface="a_AlbionicTtlRg&amp;Bt" pitchFamily="34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C00000"/>
                </a:solidFill>
                <a:latin typeface="AGFriquer" pitchFamily="2" charset="0"/>
              </a:rPr>
              <a:t>Участие в театрализации</a:t>
            </a:r>
            <a:endParaRPr lang="ru-RU" sz="1900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2050" name="Picture 2" descr="C:\Users\Паша\Desktop\ЖЕНСОВЕТ 2020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0111" y="2174875"/>
            <a:ext cx="3774365" cy="395128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solidFill>
                  <a:srgbClr val="C00000"/>
                </a:solidFill>
                <a:latin typeface="AGFriquer" pitchFamily="2" charset="0"/>
              </a:rPr>
              <a:t>Организация и проведение игр</a:t>
            </a:r>
            <a:endParaRPr lang="ru-RU" sz="1900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1026" name="Picture 2" descr="C:\Users\Паша\Desktop\ЖЕНСОВЕТ 2020\i (9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338035"/>
            <a:ext cx="4041775" cy="362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_AlbionicTtlRg&amp;Bt" pitchFamily="34" charset="-52"/>
              </a:rPr>
              <a:t>Облагораживание территории памятника героям гражданской войны</a:t>
            </a:r>
            <a:endParaRPr lang="ru-RU" sz="3600" b="1" dirty="0">
              <a:solidFill>
                <a:srgbClr val="002060"/>
              </a:solidFill>
              <a:latin typeface="a_AlbionicTtlRg&amp;Bt" pitchFamily="34" charset="-52"/>
            </a:endParaRPr>
          </a:p>
        </p:txBody>
      </p:sp>
      <p:pic>
        <p:nvPicPr>
          <p:cNvPr id="1026" name="Picture 2" descr="C:\Users\Паша\Desktop\ЖЕНСОВЕТ 2020\IMG_20200616_1427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0" name="Picture 2" descr="C:\Users\Паша\Desktop\ЖЕНСОВЕТ 2020\IMG-20200616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_AlbionicTtlRg&amp;Bt" pitchFamily="34" charset="-52"/>
              </a:rPr>
              <a:t>Облагораживание территории памятника героям гражданской войны</a:t>
            </a:r>
            <a:endParaRPr lang="ru-RU" sz="3600" b="1" dirty="0">
              <a:solidFill>
                <a:srgbClr val="002060"/>
              </a:solidFill>
              <a:latin typeface="a_AlbionicTtlRg&amp;Bt" pitchFamily="34" charset="-52"/>
            </a:endParaRPr>
          </a:p>
        </p:txBody>
      </p:sp>
      <p:pic>
        <p:nvPicPr>
          <p:cNvPr id="10" name="Picture 3" descr="C:\Users\Паша\Desktop\ЖЕНСОВЕТ 2020\IMG_20200616_1428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" name="Picture 3" descr="C:\Users\Паша\Desktop\ЖЕНСОВЕТ 2020\IMG_20200616_095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_AlbionicTtlRg&amp;Bt" pitchFamily="34" charset="-52"/>
              </a:rPr>
              <a:t>Участие в акциях </a:t>
            </a:r>
            <a:endParaRPr lang="ru-RU" sz="4000" b="1" dirty="0">
              <a:solidFill>
                <a:srgbClr val="002060"/>
              </a:solidFill>
              <a:latin typeface="a_AlbionicTtlRg&amp;Bt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GFriquer" pitchFamily="2" charset="0"/>
              </a:rPr>
              <a:t>«Окна Победы»</a:t>
            </a:r>
            <a:endParaRPr lang="ru-RU" dirty="0">
              <a:solidFill>
                <a:srgbClr val="C00000"/>
              </a:solidFill>
              <a:latin typeface="AGFriquer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аша\Desktop\ЖЕНСОВЕТ 2020\IMG_20200507_121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Users\Паша\Desktop\ЖЕНСОВЕТ 2020\IMG-20200505-WA00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«Окна России»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3074" name="Picture 2" descr="C:\Users\Паша\Desktop\ЖЕНСОВЕТ 2020\IMG_20200612_103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Паша\Desktop\ЖЕНСОВЕТ 2020\IMG_20200612_103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Паша\Desktop\ЖЕНСОВЕТ 2020\look.com.ua-5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AGFriquer" pitchFamily="2" charset="0"/>
              </a:rPr>
              <a:t>«Мы с Россией»</a:t>
            </a:r>
            <a:endParaRPr lang="ru-RU" sz="1900" b="1" dirty="0">
              <a:solidFill>
                <a:srgbClr val="C00000"/>
              </a:solidFill>
              <a:latin typeface="AGFriquer" pitchFamily="2" charset="0"/>
            </a:endParaRPr>
          </a:p>
        </p:txBody>
      </p:sp>
      <p:pic>
        <p:nvPicPr>
          <p:cNvPr id="4098" name="Picture 2" descr="C:\Users\Паша\Desktop\ЖЕНСОВЕТ 2020\photo_16060419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Паша\Desktop\ЖЕНСОВЕТ 2020\photo_16060419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104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Подготовка к Новому году.</vt:lpstr>
      <vt:lpstr>Подготовка к Новому году</vt:lpstr>
      <vt:lpstr>Встреча Нового 2020 года</vt:lpstr>
      <vt:lpstr>Облагораживание территории памятника героям гражданской войны</vt:lpstr>
      <vt:lpstr>Облагораживание территории памятника героям гражданской войны</vt:lpstr>
      <vt:lpstr>Участие в акциях </vt:lpstr>
      <vt:lpstr>«Окна России»</vt:lpstr>
      <vt:lpstr>«Мы с Россией»</vt:lpstr>
      <vt:lpstr>«Флаг России»</vt:lpstr>
      <vt:lpstr>«Флаг России»</vt:lpstr>
      <vt:lpstr>«Голубь мира»</vt:lpstr>
      <vt:lpstr>«Голубь мира»</vt:lpstr>
      <vt:lpstr>22 июня. «Минута молчания»</vt:lpstr>
      <vt:lpstr>Поздравление с днем пожилого человека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Паша</dc:creator>
  <cp:lastModifiedBy>Паша</cp:lastModifiedBy>
  <cp:revision>16</cp:revision>
  <dcterms:created xsi:type="dcterms:W3CDTF">2020-11-22T12:59:53Z</dcterms:created>
  <dcterms:modified xsi:type="dcterms:W3CDTF">2020-11-23T17:33:04Z</dcterms:modified>
</cp:coreProperties>
</file>